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71" r:id="rId3"/>
    <p:sldId id="261" r:id="rId4"/>
    <p:sldId id="260" r:id="rId5"/>
    <p:sldId id="268" r:id="rId6"/>
    <p:sldId id="272" r:id="rId7"/>
    <p:sldId id="259" r:id="rId8"/>
    <p:sldId id="269" r:id="rId9"/>
    <p:sldId id="270" r:id="rId10"/>
    <p:sldId id="273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5F52-D689-4D68-9495-601ABE3FE3BA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AB6-F947-4F78-83DB-FE18C28155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5F52-D689-4D68-9495-601ABE3FE3BA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AB6-F947-4F78-83DB-FE18C28155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5F52-D689-4D68-9495-601ABE3FE3BA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AB6-F947-4F78-83DB-FE18C28155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5F52-D689-4D68-9495-601ABE3FE3BA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AB6-F947-4F78-83DB-FE18C28155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5F52-D689-4D68-9495-601ABE3FE3BA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AB6-F947-4F78-83DB-FE18C28155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5F52-D689-4D68-9495-601ABE3FE3BA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AB6-F947-4F78-83DB-FE18C28155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5F52-D689-4D68-9495-601ABE3FE3BA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AB6-F947-4F78-83DB-FE18C28155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5F52-D689-4D68-9495-601ABE3FE3BA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AB6-F947-4F78-83DB-FE18C28155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5F52-D689-4D68-9495-601ABE3FE3BA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AB6-F947-4F78-83DB-FE18C28155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5F52-D689-4D68-9495-601ABE3FE3BA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AB6-F947-4F78-83DB-FE18C28155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5F52-D689-4D68-9495-601ABE3FE3BA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AB6-F947-4F78-83DB-FE18C28155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C5F52-D689-4D68-9495-601ABE3FE3BA}" type="datetimeFigureOut">
              <a:rPr lang="cs-CZ" smtClean="0"/>
              <a:pPr/>
              <a:t>9. 11. 2014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1AAB6-F947-4F78-83DB-FE18C28155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968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ffectLst/>
              </a:rPr>
              <a:t>MOST – </a:t>
            </a:r>
            <a:r>
              <a:rPr lang="cs-CZ" b="1" dirty="0" err="1" smtClean="0">
                <a:solidFill>
                  <a:schemeClr val="bg1"/>
                </a:solidFill>
                <a:effectLst/>
              </a:rPr>
              <a:t>like</a:t>
            </a:r>
            <a:r>
              <a:rPr lang="cs-CZ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effectLst/>
              </a:rPr>
              <a:t>Bridge</a:t>
            </a:r>
            <a:endParaRPr lang="cs-CZ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4328220" cy="28803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 descr="most_letec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999149" cy="3319987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932040" y="836712"/>
            <a:ext cx="4041775" cy="144016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8" name="Zástupný symbol pro obsah 7" descr="IMG_02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347864" y="3284984"/>
            <a:ext cx="4865415" cy="324361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Our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school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is</a:t>
            </a:r>
            <a:r>
              <a:rPr lang="cs-CZ" b="1" dirty="0" smtClean="0">
                <a:solidFill>
                  <a:schemeClr val="bg1"/>
                </a:solidFill>
              </a:rPr>
              <a:t> in </a:t>
            </a:r>
            <a:r>
              <a:rPr lang="cs-CZ" b="1" dirty="0" err="1" smtClean="0">
                <a:solidFill>
                  <a:schemeClr val="bg1"/>
                </a:solidFill>
              </a:rPr>
              <a:t>centre,too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581260" cy="3435945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700809"/>
            <a:ext cx="4582054" cy="3436540"/>
          </a:xfrm>
        </p:spPr>
      </p:pic>
    </p:spTree>
    <p:extLst>
      <p:ext uri="{BB962C8B-B14F-4D97-AF65-F5344CB8AC3E}">
        <p14:creationId xmlns:p14="http://schemas.microsoft.com/office/powerpoint/2010/main" val="8196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>
                <a:solidFill>
                  <a:schemeClr val="accent4">
                    <a:lumMod val="75000"/>
                  </a:schemeClr>
                </a:solidFill>
              </a:rPr>
              <a:t>Author</a:t>
            </a:r>
            <a:r>
              <a:rPr lang="cs-CZ" sz="3200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cs-CZ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Martina </a:t>
            </a:r>
            <a:r>
              <a:rPr lang="cs-CZ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Nechvapilová</a:t>
            </a:r>
            <a:endParaRPr lang="cs-CZ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9364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 hope,  you like this presentation and our town</a:t>
            </a:r>
            <a:endParaRPr lang="cs-CZ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About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our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town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09442" y="1412776"/>
            <a:ext cx="3471277" cy="4896543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We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have</a:t>
            </a:r>
            <a:r>
              <a:rPr lang="cs-CZ" sz="2400" dirty="0" smtClean="0">
                <a:solidFill>
                  <a:schemeClr val="bg1"/>
                </a:solidFill>
              </a:rPr>
              <a:t> „</a:t>
            </a:r>
            <a:r>
              <a:rPr lang="cs-CZ" sz="2400" dirty="0" err="1" smtClean="0">
                <a:solidFill>
                  <a:schemeClr val="bg1"/>
                </a:solidFill>
              </a:rPr>
              <a:t>new</a:t>
            </a:r>
            <a:r>
              <a:rPr lang="cs-CZ" sz="2400" dirty="0" smtClean="0">
                <a:solidFill>
                  <a:schemeClr val="bg1"/>
                </a:solidFill>
              </a:rPr>
              <a:t>“ </a:t>
            </a:r>
            <a:r>
              <a:rPr lang="cs-CZ" sz="2400" dirty="0" err="1" smtClean="0">
                <a:solidFill>
                  <a:schemeClr val="bg1"/>
                </a:solidFill>
              </a:rPr>
              <a:t>town</a:t>
            </a:r>
            <a:r>
              <a:rPr lang="cs-CZ" sz="2400" dirty="0" smtClean="0">
                <a:solidFill>
                  <a:schemeClr val="bg1"/>
                </a:solidFill>
              </a:rPr>
              <a:t> (60years) </a:t>
            </a:r>
            <a:r>
              <a:rPr lang="cs-CZ" sz="2400" dirty="0" err="1" smtClean="0">
                <a:solidFill>
                  <a:schemeClr val="bg1"/>
                </a:solidFill>
              </a:rPr>
              <a:t>becauce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the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had to retreat mining of brown coal</a:t>
            </a:r>
            <a:r>
              <a:rPr lang="cs-CZ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sz="2400" dirty="0" err="1" smtClean="0">
                <a:solidFill>
                  <a:schemeClr val="bg1"/>
                </a:solidFill>
              </a:rPr>
              <a:t>For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history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is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bad</a:t>
            </a:r>
            <a:r>
              <a:rPr lang="cs-CZ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sz="2400" dirty="0" err="1" smtClean="0">
                <a:solidFill>
                  <a:schemeClr val="bg1"/>
                </a:solidFill>
              </a:rPr>
              <a:t>For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infrastucture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is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good</a:t>
            </a:r>
            <a:r>
              <a:rPr lang="cs-CZ" sz="2400" dirty="0" smtClean="0">
                <a:solidFill>
                  <a:schemeClr val="bg1"/>
                </a:solidFill>
              </a:rPr>
              <a:t>./</a:t>
            </a:r>
            <a:r>
              <a:rPr lang="cs-CZ" sz="2400" dirty="0" err="1" smtClean="0">
                <a:solidFill>
                  <a:schemeClr val="bg1"/>
                </a:solidFill>
              </a:rPr>
              <a:t>we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have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large</a:t>
            </a:r>
            <a:r>
              <a:rPr lang="cs-CZ" sz="2400" dirty="0" smtClean="0">
                <a:solidFill>
                  <a:schemeClr val="bg1"/>
                </a:solidFill>
              </a:rPr>
              <a:t> street, park in centre../</a:t>
            </a:r>
          </a:p>
          <a:p>
            <a:r>
              <a:rPr lang="en-US" sz="2400" dirty="0"/>
              <a:t>The city of Most received great news from Brussels in July 2014 - it was awarded European City of Sport 2015. 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648405" cy="2736304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65" y="4509120"/>
            <a:ext cx="1690280" cy="157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5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1348475083-1708_hrad-hnevin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2669" y="3645024"/>
            <a:ext cx="4279900" cy="285683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0"/>
            <a:ext cx="5400600" cy="864096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latin typeface="Arial Rounded MT Bold" pitchFamily="34" charset="0"/>
              </a:rPr>
              <a:t>CASTLE HNĚVÍN</a:t>
            </a:r>
            <a:endParaRPr lang="cs-CZ" sz="4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35098" y="908720"/>
            <a:ext cx="4292886" cy="5822397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This is a replica of the castle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cs-CZ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o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ld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was overthrown after 30 years of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war</a:t>
            </a: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(1652)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There was imprisoned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Edward</a:t>
            </a: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Kelly</a:t>
            </a:r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</a:rPr>
              <a:t> (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alchymist</a:t>
            </a: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ow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there is a restaurant, an observatory. </a:t>
            </a:r>
            <a:endParaRPr lang="cs-CZ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Are </a:t>
            </a:r>
            <a:r>
              <a:rPr lang="cs-CZ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held</a:t>
            </a: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there</a:t>
            </a: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weddings.</a:t>
            </a:r>
            <a:endParaRPr lang="cs-CZ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64" y="764704"/>
            <a:ext cx="1775305" cy="272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1348474787-406_jezdecka-spolecnost-hipodrom-most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924944"/>
            <a:ext cx="5044635" cy="335468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211144" cy="980728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  <a:latin typeface="Arial Rounded MT Bold" pitchFamily="34" charset="0"/>
              </a:rPr>
              <a:t>HIPODROM and AUTODROM</a:t>
            </a:r>
            <a:endParaRPr lang="cs-CZ" sz="4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1340768"/>
            <a:ext cx="3286001" cy="4785395"/>
          </a:xfrm>
        </p:spPr>
        <p:txBody>
          <a:bodyPr>
            <a:norm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cs typeface="Arial" pitchFamily="34" charset="0"/>
              </a:rPr>
              <a:t>On </a:t>
            </a:r>
            <a:r>
              <a:rPr lang="en-US" sz="1500" b="1" dirty="0">
                <a:solidFill>
                  <a:schemeClr val="bg1"/>
                </a:solidFill>
                <a:cs typeface="Arial" pitchFamily="34" charset="0"/>
              </a:rPr>
              <a:t>the reclaimed areas was new recreational and sports </a:t>
            </a:r>
            <a:r>
              <a:rPr lang="en-US" sz="1500" b="1" dirty="0" smtClean="0">
                <a:solidFill>
                  <a:schemeClr val="bg1"/>
                </a:solidFill>
                <a:cs typeface="Arial" pitchFamily="34" charset="0"/>
              </a:rPr>
              <a:t>centers</a:t>
            </a:r>
            <a:r>
              <a:rPr lang="cs-CZ" sz="15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r>
              <a:rPr lang="en-US" sz="1500" b="1" dirty="0" smtClean="0">
                <a:solidFill>
                  <a:schemeClr val="bg1"/>
                </a:solidFill>
                <a:cs typeface="Arial" pitchFamily="34" charset="0"/>
              </a:rPr>
              <a:t> Parameters</a:t>
            </a:r>
            <a:r>
              <a:rPr lang="cs-CZ" sz="15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cs-CZ" sz="1500" b="1" dirty="0" err="1" smtClean="0">
                <a:solidFill>
                  <a:schemeClr val="bg1"/>
                </a:solidFill>
                <a:cs typeface="Arial" pitchFamily="34" charset="0"/>
              </a:rPr>
              <a:t>of</a:t>
            </a:r>
            <a:r>
              <a:rPr lang="cs-CZ" sz="1500" b="1" dirty="0" smtClean="0">
                <a:solidFill>
                  <a:schemeClr val="bg1"/>
                </a:solidFill>
                <a:cs typeface="Arial" pitchFamily="34" charset="0"/>
              </a:rPr>
              <a:t> hipodrom</a:t>
            </a:r>
            <a:r>
              <a:rPr lang="en-US" sz="1500" b="1" dirty="0" smtClean="0">
                <a:solidFill>
                  <a:schemeClr val="bg1"/>
                </a:solidFill>
                <a:cs typeface="Arial" pitchFamily="34" charset="0"/>
              </a:rPr>
              <a:t>:</a:t>
            </a:r>
            <a:endParaRPr lang="en-US" sz="15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sz="1500" dirty="0" smtClean="0">
                <a:solidFill>
                  <a:schemeClr val="bg1"/>
                </a:solidFill>
                <a:cs typeface="Arial" pitchFamily="34" charset="0"/>
              </a:rPr>
              <a:t>flat course 1,200m, with 30m for flat races</a:t>
            </a:r>
          </a:p>
          <a:p>
            <a:r>
              <a:rPr lang="en-US" sz="1500" dirty="0" smtClean="0">
                <a:solidFill>
                  <a:schemeClr val="bg1"/>
                </a:solidFill>
                <a:cs typeface="Arial" pitchFamily="34" charset="0"/>
              </a:rPr>
              <a:t>main oval for flat races, length 1,800m, width 30 m</a:t>
            </a:r>
          </a:p>
          <a:p>
            <a:r>
              <a:rPr lang="en-US" sz="1500" dirty="0" smtClean="0">
                <a:solidFill>
                  <a:schemeClr val="bg1"/>
                </a:solidFill>
                <a:cs typeface="Arial" pitchFamily="34" charset="0"/>
              </a:rPr>
              <a:t>other inner races for steeplechase, width 20m</a:t>
            </a:r>
            <a:r>
              <a:rPr lang="cs-CZ" sz="15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r>
              <a:rPr lang="cs-CZ" sz="1500" dirty="0" err="1" smtClean="0">
                <a:solidFill>
                  <a:schemeClr val="bg1"/>
                </a:solidFill>
                <a:cs typeface="Arial" pitchFamily="34" charset="0"/>
              </a:rPr>
              <a:t>There</a:t>
            </a:r>
            <a:r>
              <a:rPr lang="cs-CZ" sz="15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cs typeface="Arial" pitchFamily="34" charset="0"/>
              </a:rPr>
              <a:t>is</a:t>
            </a:r>
            <a:r>
              <a:rPr lang="cs-CZ" sz="15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cs-CZ" sz="1500" dirty="0" smtClean="0">
                <a:solidFill>
                  <a:schemeClr val="bg1"/>
                </a:solidFill>
                <a:cs typeface="Arial" pitchFamily="34" charset="0"/>
              </a:rPr>
              <a:t>track </a:t>
            </a:r>
            <a:r>
              <a:rPr lang="cs-CZ" sz="1500" dirty="0" err="1">
                <a:solidFill>
                  <a:schemeClr val="bg1"/>
                </a:solidFill>
                <a:cs typeface="Arial" pitchFamily="34" charset="0"/>
              </a:rPr>
              <a:t>for</a:t>
            </a:r>
            <a:r>
              <a:rPr lang="cs-CZ" sz="15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cs-CZ" sz="1500" dirty="0" smtClean="0">
                <a:solidFill>
                  <a:schemeClr val="bg1"/>
                </a:solidFill>
                <a:cs typeface="Arial" pitchFamily="34" charset="0"/>
              </a:rPr>
              <a:t>in-line </a:t>
            </a:r>
            <a:r>
              <a:rPr lang="cs-CZ" sz="1500" dirty="0" err="1" smtClean="0">
                <a:solidFill>
                  <a:schemeClr val="bg1"/>
                </a:solidFill>
                <a:cs typeface="Arial" pitchFamily="34" charset="0"/>
              </a:rPr>
              <a:t>skates</a:t>
            </a:r>
            <a:endParaRPr lang="en-US" sz="15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99571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  <a:latin typeface="Arial Rounded MT Bold" pitchFamily="34" charset="0"/>
              </a:rPr>
              <a:t>AUTODROM</a:t>
            </a:r>
            <a:endParaRPr lang="cs-CZ" sz="4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7" name="Zástupný symbol pro obsah 6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708920"/>
            <a:ext cx="4977602" cy="3312368"/>
          </a:xfrm>
        </p:spPr>
      </p:pic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3672408" cy="5040559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specification of the track: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of the racing track 4 219 m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Width of the track 12 - 14 m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Longest straight section 792 m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Shortest straight section 150 m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turns 21 (12 to the right, 9 to the left)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Rising of the track 12,04 m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 rising + 2,8 %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 downhill grade - 3,2 %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Rising from the start + 0,43 %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of the travel in direction of the dial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finger</a:t>
            </a: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439427" cy="279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718298" cy="31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2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/>
          <a:lstStyle/>
          <a:p>
            <a:r>
              <a:rPr lang="cs-CZ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AQUADROM</a:t>
            </a:r>
            <a:endParaRPr lang="cs-CZ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352839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Attractions</a:t>
            </a: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swimming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pool 25 m</a:t>
            </a:r>
          </a:p>
          <a:p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cs-CZ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toboggans</a:t>
            </a:r>
            <a:endParaRPr lang="cs-CZ" b="1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Jacuzzi</a:t>
            </a:r>
            <a:endParaRPr lang="cs-CZ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world</a:t>
            </a:r>
            <a:endParaRPr lang="cs-CZ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wild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river</a:t>
            </a:r>
            <a:endParaRPr lang="cs-CZ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summer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pools</a:t>
            </a:r>
            <a:endParaRPr lang="cs-CZ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steam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room</a:t>
            </a:r>
            <a:endParaRPr lang="cs-CZ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sauna</a:t>
            </a:r>
          </a:p>
          <a:p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waterspouts</a:t>
            </a:r>
            <a:endParaRPr lang="cs-CZ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afloat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climbing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net</a:t>
            </a:r>
            <a:endParaRPr lang="cs-CZ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training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pool</a:t>
            </a:r>
          </a:p>
          <a:p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massage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nozzles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others</a:t>
            </a:r>
            <a:endParaRPr lang="cs-CZ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 descr="[622.229]13262061101mt_16_1_aquadrom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03849" y="1052736"/>
            <a:ext cx="4464496" cy="2512929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901" y="3861048"/>
            <a:ext cx="457079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3" y="404664"/>
            <a:ext cx="7123080" cy="792089"/>
          </a:xfrm>
        </p:spPr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Church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of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the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Holy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Ghost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196753"/>
            <a:ext cx="4229199" cy="2913341"/>
          </a:xfrm>
        </p:spPr>
        <p:txBody>
          <a:bodyPr>
            <a:normAutofit/>
          </a:bodyPr>
          <a:lstStyle/>
          <a:p>
            <a:r>
              <a:rPr lang="cs-CZ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This</a:t>
            </a:r>
            <a:r>
              <a:rPr lang="cs-CZ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church</a:t>
            </a:r>
            <a:r>
              <a:rPr lang="cs-CZ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muved</a:t>
            </a:r>
            <a:r>
              <a:rPr lang="cs-CZ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841 m in 1974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Me and my friends go to a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church</a:t>
            </a:r>
            <a:r>
              <a:rPr lang="cs-CZ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cs-CZ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becauce</a:t>
            </a:r>
            <a:r>
              <a:rPr lang="cs-CZ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there</a:t>
            </a:r>
            <a:r>
              <a:rPr lang="cs-CZ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are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day and night </a:t>
            </a:r>
            <a:r>
              <a:rPr lang="cs-CZ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so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romantic</a:t>
            </a:r>
            <a:r>
              <a:rPr lang="cs-CZ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There's a pond where we feed the swans and ducks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cs-CZ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It's a beautiful place.</a:t>
            </a:r>
            <a:endParaRPr lang="cs-CZ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2345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78116"/>
            <a:ext cx="2354822" cy="31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470275" cy="231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96318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  <a:effectLst/>
                <a:latin typeface="+mn-lt"/>
              </a:rPr>
              <a:t>Centre</a:t>
            </a:r>
            <a:endParaRPr lang="cs-CZ" sz="36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-1044624" y="2276872"/>
            <a:ext cx="288032" cy="144016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7" name="Zástupný symbol pro obsah 6" descr="10806912_1729214023969947_577205794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924944"/>
            <a:ext cx="4497388" cy="337304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323528" y="1484784"/>
            <a:ext cx="3168352" cy="25202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center of the City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Municipality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centre </a:t>
            </a:r>
            <a:r>
              <a:rPr lang="cs-CZ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theatre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business center Central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It's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of clothes shops and shops with food.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80"/>
            <a:ext cx="3471862" cy="2603896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5286"/>
            <a:ext cx="3264362" cy="244827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TC102455519[[fn=Zima]]</Template>
  <TotalTime>201</TotalTime>
  <Words>385</Words>
  <Application>Microsoft Office PowerPoint</Application>
  <PresentationFormat>Předvádění na obrazovce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Winter</vt:lpstr>
      <vt:lpstr>MOST – like Bridge</vt:lpstr>
      <vt:lpstr>About our town</vt:lpstr>
      <vt:lpstr>CASTLE HNĚVÍN</vt:lpstr>
      <vt:lpstr>HIPODROM and AUTODROM</vt:lpstr>
      <vt:lpstr>AUTODROM</vt:lpstr>
      <vt:lpstr>Prezentace aplikace PowerPoint</vt:lpstr>
      <vt:lpstr>AQUADROM</vt:lpstr>
      <vt:lpstr>Church of the Holy Ghost</vt:lpstr>
      <vt:lpstr>Centre</vt:lpstr>
      <vt:lpstr>Our school is in centre,too </vt:lpstr>
      <vt:lpstr>Author: Martina Nechvapilová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most</dc:title>
  <dc:creator>ADMIN</dc:creator>
  <cp:lastModifiedBy>Mekuli</cp:lastModifiedBy>
  <cp:revision>22</cp:revision>
  <dcterms:created xsi:type="dcterms:W3CDTF">2014-11-06T15:25:06Z</dcterms:created>
  <dcterms:modified xsi:type="dcterms:W3CDTF">2014-11-09T02:52:42Z</dcterms:modified>
</cp:coreProperties>
</file>